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CC"/>
    <a:srgbClr val="FFCC00"/>
    <a:srgbClr val="008000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B3BF878-4768-4108-9A0A-D73A8C5EA442}" type="datetimeFigureOut">
              <a:rPr lang="en-US"/>
              <a:pPr>
                <a:defRPr/>
              </a:pPr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31EED0-558B-475C-AB67-7EC0AB431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46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9AE04-80FD-441B-9772-662D34CDF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14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CE0E5-77DE-4C5D-B0C5-E841D4608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57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24EA0-28CF-49E1-9C46-1B520B2311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826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55FAE-6089-4B78-A0FF-7A0CC1281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61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858FC-6F1F-4258-96AB-FD62C13295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72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233A4-F65B-42AE-A418-88221AB472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857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61188-721E-443B-BB8A-F72203BFC9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864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3421C-B735-4D30-A677-55C674C48C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74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3A1CB-99BB-48D8-8B0C-EA83EAFCE6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683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BD9E1-5867-4D92-8617-7D93B4D648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02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19A13-1DA0-4263-9E5E-E79738AB57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60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B246643-9720-4C0A-A27C-DE9D578D8F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_________  Clase 701</a:t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10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 smtClean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90678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11: </a:t>
            </a:r>
            <a:r>
              <a:rPr lang="es-ES_tradnl" altLang="en-US" dirty="0" smtClean="0"/>
              <a:t>¿Cómo es tu familia?</a:t>
            </a: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family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s-ES_tradnl" altLang="en-US" dirty="0" smtClean="0"/>
              <a:t>Responde</a:t>
            </a:r>
            <a:r>
              <a:rPr lang="es-ES_tradnl" altLang="en-US" dirty="0" smtClean="0"/>
              <a:t>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	¿Qué ropa llevas hoy?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Responde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oraciones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completas</a:t>
            </a:r>
            <a:r>
              <a:rPr lang="en-US" altLang="en-US" sz="2800" dirty="0" smtClean="0">
                <a:solidFill>
                  <a:srgbClr val="FF0000"/>
                </a:solidFill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Dónde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compras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materiales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escolares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Hablas</a:t>
            </a:r>
            <a:r>
              <a:rPr lang="en-US" altLang="en-US" sz="2800" dirty="0" smtClean="0"/>
              <a:t> con la </a:t>
            </a:r>
            <a:r>
              <a:rPr lang="en-US" altLang="en-US" sz="2800" dirty="0" err="1" smtClean="0"/>
              <a:t>empleada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papeleria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dirty="0" smtClean="0"/>
              <a:t>¿Que color de </a:t>
            </a:r>
            <a:r>
              <a:rPr lang="en-US" altLang="en-US" sz="2800" dirty="0" err="1" smtClean="0"/>
              <a:t>pluma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compras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Cuanto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pagas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Donde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pagas</a:t>
            </a:r>
            <a:r>
              <a:rPr lang="en-US" altLang="en-US" sz="28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 vocabulario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La familia</a:t>
            </a: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Los parientes</a:t>
            </a: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Los miembros </a:t>
            </a:r>
          </a:p>
        </p:txBody>
      </p:sp>
      <p:pic>
        <p:nvPicPr>
          <p:cNvPr id="7172" name="Picture 2" descr="http://atlantablackstar.com/wp-content/uploads/2013/05/will-smith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725" y="923925"/>
            <a:ext cx="438467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143000" y="2022475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family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0" y="3810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relatives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1676400" y="5557838"/>
            <a:ext cx="2819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50"/>
                </a:solidFill>
                <a:latin typeface="Tahoma" pitchFamily="34" charset="0"/>
              </a:rPr>
              <a:t>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1.gstatic.com/images?q=tbn:ANd9GcSOX3KFw13RLFCTTfAjvUhUApBIPI30xLrZ9hHolvMrmLgkL1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0"/>
            <a:ext cx="2108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" descr="https://encrypted-tbn1.gstatic.com/images?q=tbn:ANd9GcSylOVBrYXEzBaPNslg5hU4cm8aGi7t9g6__v3HJs0cEkpTcD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0732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AutoShape 6" descr="data:image/jpeg;base64,/9j/4AAQSkZJRgABAQAAAQABAAD/2wCEAAkGBxQTEhQUEhQUFRUVFRQUFxQUFRQVFxQVFxQWFhQVFBQYHCggGBolGxQUITEhJSkrLi4uFx8zODMsNygtLisBCgoKDg0OGxAQGywkICQsLCwsLCwsLCwsLCwsLCwsLCwsLCwsLCwsLCwsLCwsLCwsLCwsLCwsLCwsNCwsLCwsLP/AABEIARMAtwMBIgACEQEDEQH/xAAcAAABBQEBAQAAAAAAAAAAAAAAAQIDBQYEBwj/xAA/EAACAQIEBAQDBgQEBQUAAAABAgADEQQSITEFBkFREyJhcTKBkQcjQqGx8FJiwdEUcpLhFTOC0vEWU2Nzsv/EABkBAAIDAQAAAAAAAAAAAAAAAAABAgMEBf/EACgRAAICAQQCAgICAwEAAAAAAAABAhEDBBIhMUFRImEycRMUI0KBBf/aAAwDAQACEQMRAD8A8YhFhIjEtCLCABCEIAEIQgAQhFAgAkIscFgFDIR9tYEQChkI8LEIgFDYQhAAhCEACEIQAIQhGAQhCIAhFhABIRYQAIoiGRloDJY4SER6tEMC1o5DEbUREHeAD2WKIjNGgxDskDX/AFgVvBQLfv8Adoo/T6RDojKwKxwJvJQL9Lx2KrOaJJHWMtJEGqCELQgAkWEIAEIQgAQhFgMIkWI0AGsY28ULHIIAIIoW0eVFxaKB3MBiGIBHqh/8xb2MVjojYRFMkZY0CAqBVMcSYgBjmHeAxg6xyEgxuaBMKBE4Ouw2+sZUSIp/pJgNNZHol2jltCSOJHaTRW0JFhCAghCEACEIQGEZUMkkVSAAY5DIxJUgwR0YbDFtunfSWmD4Tm0IN+wH9Yzhg10Un8h9ZteE0BawW3c/7zJmyuJtw4UzMngHe426GSU+WXY+W1u9tfabpMOLbSdKfaZHqZGtaaJnV5WUplIAPfvpOIclG58w/p85uqVMmT+DILPMn/Xh5PO6nJhB3Fh17/KU2P5cddVBI/fSeutRnHiKAO4klqZp8kZaWDXB4m6Zdx6RnSei8wcuIylkFm+l/nPP69IoxBFraEToYsymjnZcLxsha0mpi2/aMZQesEOhlrKlwOf5SEx7NGRoixIRYRkRIQiwGJFhCABIam8nkT7wARROvDU9ZAizqofQSE3wWQXJdcPqenW22g9hNlw8aX9Jj+HUi1rX/Sa/ALYWnNztHUwxLfD/AAzoprOfDSxo07zJRpOnD0byxp4MRuEo2Es6Wmhl8YlcpFfWwWkqsRQImnaV3EKItFKI4y9mYr0tJlOMcCWrc7Gxsf0m2xg3EqatOQhNxdoc4qSpnkdfCmm1j85HUXS803NeFC1M19GFpmXbSdfHLekzj5YbJNERhCEuKBIQhAKEiwhAAiiEUCAABfaQkazaYZKmCy5KSu2UNULDa/4QfaXvH+XaGMw64vDAI+W7qPxdwQPxDXWZ3qEnz17Ni0ktt3z6PNkWWWBoX1nIKZBsdwbS3wlOwEWSXAYoclxgjYDSXNCp2lRhzbpOqlhmqC1yB6TBJWdBM1GBqIdM637XEvcNSGltZgRyy/xU2sf+oX941cXiqBGr3HQ7fKNYk+mQeRrwes0UElYaTE8u83GoctVCrdDbQzWrib29YP48AvlyTIJy41bmdauIyuQTIvokuzP4ylKbFaXmnxtK4mZ4mLXlTXJbZhecNl+cyDTVc4v8I+cypnW0y+CORqn/AJBsIsSaDMJCLCACQhFgASz5boB8VQUi4NRdPbX+krJb8q1MuLoH/wCQD6ggfrIz/Fk8db1+z1WpgVtVquNGJA/yjSZflvii0mrUwfITcA+u89CGGWtRpjoUAt2YfED63vPOuK8FIrkJ6sfQLvecmNU0zuS9mdx9IGuSNiZZU6Ok4L/eS8oWIl826RmguWxeG0SwL2vbQfLedacWWmLsLe+k7OWgAuU73P6y+rcLRrF1DDsRcTO5K+S2nRnafOAGUBM2YhVAD+Y9ANNTOlOaqdRmp1Eam6kqQw+Eg2IPUfOXWP4Lh69NabjKqm65dCD6G0jwPKVBKTU01ctnWq2rBrWAPdbXBHWXVjcSFTT+jmo2v5bTQYZiRKupws0ghFgTuu4B62PaaLhKgrrM/mi7pWc7Vu5lVxfizgWo2JA3PSHGsRZiB+UpavEaVPVwQO9j+toJsUuiur814tD5gpHsRBeZBXIQizHb19pc0MZhK4sCrHsdD9DKPinCqVI+Igtl82mwtqZdcZcNclNSjymZXm6veqFH4Rr7mUEmxVYuzMd2JP8AtIZ0scdsUjl5JbpNiQhCTICQiwgA2LCEAFj6bkEEaEEEHsRqIyKIAezct8cXEIhptlc/82nf8YA8w7X/ADjebkNN0rUyLEMlReouN/XWeVcG4m+HqrUTcbjuOoM2nFub8PXosLEORsf4pzcuBxlx0dXFqFOPL5MsX85PrLvh1S4maSpcy54ZUtJ5I8Cxu2azgQs033DACNRpMFwepqJuOG1rCZH+RrS+JZVcEnaQPlUaDWLX4kiC7GV9LiQqkhANN45P0RhF+RlU3Gup7md2BQhD7SB6OtpYUUshlcVyWTdIpKOHDO2brpfqPa85uYeBU61NRTYU6iOHWplzEMARrf3lgoNz7ySvhs+o3k4ZHHojPGpdnl2M5PrUkaojZ6ucsQNFKnUkW2N9dNpacKwL4qk1OsSnlIZutvebJsCwGp0lBxDBB7gsVpi5fKbXVfMQT2k3lcuypYorhdHlfHMCtGs9NHDqLWYdQRfX1lfOjHV89R3GgZiQOy38o+lpzmdWN0rOPOtzoIQhJERIQhAQkWEIDCKIRYAERosDACbDtLjCvpKOkZa4J7i0zZEbcMjXcGqbTTUMa/wopJ6noPUmZ3lYBmCmaDHYjwKRfYa5tL21trMEl8joJ0iwTBGxZ/M35D2Exv8Ax58DiHzIWRjfToesuuH81UWsC/5GWzUMPiV1IN44qnygbtcE/A+aqGJF0PmG6nRh8ppfGU07Aa955Rxfk+tQqCrhVLgfwEXHpaS0sXxEpYJk9X0P0k3FeCHfZvcULAsOmsmwdYMLiZTgGHxGVv8AFVCxOyi1hJeE8RyVHpE/Cbj2OolDjTLrtGh4k/lNpguf+JeDhEpKfPXvfuKd/N9dBNRxHHDKSTYd+08e5o4r/iK7OL5FARL/AMK9fmbmaNNj3StmXVZNkaRTmJFiTpnJEhFiQAIQhABIQiwAWESLAAiGOiWibGuxqnWd+DqWM4mWSYd5XJWi+Dpm65ZxGWopnpFHDJVpsrgMrAgqdiDvPJOCVPMJ6rwSrdJzsiqR0oO0YbG8s/4GqGcGphCSfEALPSFtA4G4HeaXg/KlKtTWrgsSQWN7XuAL6qU6GaPMNVYAjqDrp2tKg8por+Ngahw9XW+XVSDa4KHS2ks3buwcaXxdElbA42g1gvira+dTlPsR3lTjuY6lMDx6bpcEjMAdB1l7UxfE1Rh9xUJ0VrMltN7agzixnCauLRRj6iMQRcUVKAgDYm9zrrpaJxj5HB5PNFRw7mWnXJFLVhrbvEr0T43ikW8lm976fleaGhwjD4ZPu6aUxuTbX3JmK5l5gBJCmyDr1YyvbbqISlXLOTm7i9qRUHV/KPbqfpMHOrH4s1WzH2A7Ccs6WLHsjRyc2TfKxpiR0SWlQkIsIAJCEIAJCEWACXjfEjah1gywCx3iidFBL6ziC6y2wibSGR0i3ErZHUoETltYzSDDZl9en9pSYuhYymE74L8mOuSw4Pi7Mt+89f5ea4FtiBPCabWM9E5G5hAIRzr0lOox/wCyLcGTwz0uthm3E5XqFTqLGW+DxKsBrJnpq3aZkanKmUwxTH8UcrfibYbA9+5ne9BegEwn2gczCgvhobu3TtJK5OkE57Y2yp545q1NNToN7dT29p55icYzm7axleqXbM2pMci6ToYsSgjlZczmxl4kkIjSJcUjIkdlhkgA2EW0IAJCEIARloyo0awtrAa/rGIbnkiVIwRwt2gB0UUF5aYVdpT02EteHVwWAvKcsXVmjDNXTNJhaWk4eL4O+o+f95dYFLjSMx1G0wKVM6DVqjDVqNpHSrFSCNCJeY/C2Om0qsRRmyE7RknDa7RsOXueSllq/wCqbfBc5UCAfEHteeHWk64M21Nj2kJaaL+hx1Ulw+T1jj/2jUkQijZ3PbYe5nlmKrvWc1KhJJNyT+gjEp26fWDPfQS3HhjDooy5pZOxoW5j2/KPYWFuv71jQJcUjLRQIriTU0gBGFgwkjxh/YgBCySMes6shO+kb4IOxgBzkRYpFtOkSAEVriQkWN50KLN7xzJGI57A6iIAY11sYBzAB9o9GtGob9pMKftEM0XBOYsnlqgkfxDce46zUGolVMyMCO4O3v2nm2UjpOjDYtqZupKn9/WZsmmUuV2acepceJGkx6WGszuILE2tLOpxlqq5cq36sNyPacd4Y8bj2Sy5VLofwvhbubU0ao9icqKWIA3IAiVO3ym/+zPiyhKmFFUYatVqUylfJmJAPmpjsx6e5lt9rfJoW+OpNq7ItSnoCzWtnQDdja5Hz7y+jPZ5OUv+947h+AqVmyUkZz1Ci+vaAnp32YcyqoGHZUDjVTlHnHUG2uYRx9EZccmE4lynjaKGrVwtVaYHxZcwHq2W5UeplMi2E+qaGJuL3tfuR+z+7zzT7V+TENF8bhkysmtamgAUoL5qoXoRpfuNY/2RTT6PH6YuSe0eGv8AvpACyn2/WNBsPUwGFR+0dSTqZGi6yWob6CAELMWNhtFYWFhJcoQSNUJ1MAIGESdTgQgBx1B5hJAIzEbgyYCAEFRY3wx0nSyyIrbSADBRHaSLTHYw8PtL7l7lutiKigqyIdS7KQLel95GU1FWycYSk6RTovpHZL9FnsdD7N8JksQ5NtWzG95V477MF3pVmHoyg/mDM61UGXvSzR5nTUg3AA9pOy3Fx8x29R6S9r8o1BmyMtTKbHKD+QjqvJmLSzBATbYEG/oRJ/zY30yP8OT0Z+k5UhlJBBBBGhBGxBnrv2f8XXGt4mIfxMXQB8NHJVFW1g6gb3/EdTrfbSeUV6BUkFSpBsVYWKnsZJw7HPQqLVpMVdDcEfoe49JYmVtGw5+5Vamgxi0vBWobVqFx9zVJtmQj4qTHa2xPrpiaVYqQymxUggjcEbT2HljiVHGq2LxOR6i/cLRa/hUVYXBqX/CzEjMRYXA6TA868tjDuKtEMcPUJy3vei4Pmo1D3HQ/iEb9iPSuSubkxVHK9lrJbMASOvxqCPhJ3GtjNeEV0ZWsVdGU6aZWBFrdt9PSfM+Bxr0XWpTYqym4IP1B9D1E9NxnP6Hh11NqxvTyX1Ukan20JBju19lbVM8kxK2svrb6aSNjr+Q/rJK3xD0WQodPeMZInYSW9hEpqBFywAZkvqZIY8iRVXtABjiEblJ1hADlxI0k6bD2kWIXSSUdh7QAdBkj7SbD0Sx2kW6Vkopt0jSfZ9wEV6uaoPIh27me24aigW1h7TLci8I8GgtxZjrNSyzlZcjnKzqQgoRURfCA+HT06SPEE2NhrYw8Yjpec+F4urXvTcAMVvbqJVZLlFDRwr0npj8KsxN13LC280WBdGOs68yNIcTg8gziNJrkluj+PTZ599qHBtP8Qg+DR/Wn3J9N7+884an1Gx2M+h8Rh1rUmVhcMpBHcEaifPmMoHDYirhql7IxAP8AKdUYfIibtNK1tMWpjzu/4dfBeJvhqgqUyNQVdDqtRD8SMDuCJ6E2OHFaTeM5wuAoZECrZ3arYBM5tr0AE8trIQbfpsR0IlxytzJVwdS6WKOQKiOuZWAOht3G4mpMzDObOANgsQaLMGBUVEe1s9NvhNuh3BHcSmBnsnOAqcUoIuDpI4OSp4lSyVKgGh8EH8Kk2YXvrtPKOM8Jq4aq1GuuR1tcXBFiLggjcERiKrFHUn0AiUV69tpO9PMLGCp0jItCosflkiJJqOGZ9EVm/wAoJ/SMRytGph76mWTYQr8SsPdSP1E561ToIAclWJFZe8IAcWI2MfR2EZiNpLhqRawETdDSskpU7mwmz5I4YKlddLqmp9+glDRwmUWG/UzZcjV1pkjYkzDnyWuDoYMW3s9JRbDSSeILes4qWLBG85f+K0wxBYX7XmI00n2T8UqOUYUwcx2I6es5MHxHL5Xe7fiDCzA+0ssBikc6G8i5h5dTELceSovw1B+jdx6R7W0DcU1aO12Up5Rr3iJXzgqdxpKzgPiKvh1tHXT0YdwZY6Brx2DiuiE1TTJHQ/lPIuasXQfG1HumYAAltQLdgNzPXOJUgwt3Bt9J4tjuQMcpZvDFS5J8jAnU32M06ak7bKNSpSiqRWeKjsyrcLfyFunoewJ+kgZSCQdxOWvRemxVgyMu4YEEfIzuw9Xxl/nH5+nv2m45/wCzT8l8yCiRRrsRRLh0cXzYeqNqi2/D0YdQTObnviCYjG1atNi2bIG1uuZFCHwz1Q5QR/mMzpj6bi1xGDYiG97dNJfcF5TxWJt4NFyD+MjKv+ozc/ZJyTSakuJxCh2Y3RGGijoSOpnqmKxtGgt6j06aj+Iqo+QkiDPN+XfsoCsrYxww/wDaS9v+puvynpGA4bSoKFo00QDooAmcoczVMRiqSYak5oBj4lYqQpGU2y36XtrLbm/FPSwWIqU2yulNirC2h6EXhdKxwg5yUV54Hca45Qw9vHdQTstszH1yjW3rODGcJwmLQMaNCqp2dVAPyZbETyTl1qNV6tTG1qtwoIynM9VmuLZm7WvrLfk+tiFxCCiXFE1UDs5AUqWAyMToWtsN9dJtw4MebC5xfK99fr9mvXaR6V7eW1Xj36NY/IOAJ1w6/wCur/3wmxalrCZDCfK/DuDvWNrWXqf7S+fArTGVRbp7zeUuDLTSyiU3EOG2se05cszm/o6sMKxlNgcHfedqcNZWBWPwxs35iVvHeblp3p0tX2LW0X/eQUZTdIk5qKtnZxXmh6BNMDz23J0Hr6zDcR4pWqOXZzf+XQSOutRh4l86k6sDcg/zDpNvyByRSxdOq1WoylSAuW1xcbsp9ZrWOONWzHkz7jMcF5vxOHYHNnXqD/eevco8+UsSLXyvbVTvPD+M4NqNerQaxanUZCRsbHQj3FjLXgfBXX75m8PKLg7W9T6R5MEZK1wEM7XEuUe941sxDJuPz7icHEceBb5yk5E5rp1wQTd0NtviHQgTm5t5pwuHxDB8xYqHyqL73FvTaYlibdeTf/JFJevZaU+Mhmsb6LeXWBrAgTwz/wBZ1s7NZLMSQCLWF9Bp2E6KfPeJX4co+RMu/rzXRD+3japm8+2HA0WwnjWAqoyhW6sGNmU9xY3+U8g4c+XWdnH+P18SPvnLAbLsAe9pX4fYTXii4xpmDNOMpXE7sZVzAn6+vrEU2Q+0gqtpOmjSzlEGmdlX6m0sKT0Hh/NuKejSwuBVr5VDMi3a9tQP4R6zU8scgVDUWtj2NRt8jMW1/mJ/Sa7lTgtHCUFWkoGgzN1Y9STLlKgALMQB3JsBFSAmpUwoAUAAdBpOHmDhpxGGrUQ2Q1EKBrXy3626yNOYsMai0lrI1RjYKpzEmxPT2Mruc+I4qicKcKuctWbxKeUHxKa0ajlM1vITlFjprYdZbGO90hKTg1Jdo8i4hy/V4cxOKoNVFwKbqx8EnoXI83by6e81XKXLeNxFWjiMR91TputREIy6A3CpSFgoPf8AWdOD5qxhS9QOxFGjWFM0bGoV+8rIAKVsxRWAuwsbWE615jxxpVHqK1I0jTU2pXLmpmqeU5GAshprci1yQbGXQwTx8JnQyf8AqzyQpxW5+fr6XS+z0MrCRYCqWp02IILIrEMMrAlQSGXofSEoOcYsL92ZR8RUZT84sJxEduRmqo0PtPNALuSerH9YQmzS9sx6rpGk5aQLisMABao5puLXDoQbqwOhkmM4pWw2IDYeo1MnOptY3CuwW4O+g3OsWE1vpmFlZwAeLWapU87klix3LEkkyfnmuwanTBIQpmKjYt3PeEILwSM7hsbUonPSdkbupnPWrs7FnYsx1JJuT84Qjpdkr4oVZKIQjIDau0modIkIASvLDh//ADqH/wBqf/oQhEB9KLUIoCx6TyHmPidWtiWSpUZkU2C3soHsIQkUBv8AkfgOHBSqKY8RdQ12NjYjS5t1M3xhCWITEBiEwhGRELQhCA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0475"/>
            <a:ext cx="16287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25863"/>
            <a:ext cx="2522538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7696200" y="3657600"/>
            <a:ext cx="1338263" cy="3140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206750" y="151765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343650" y="29718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382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08050" indent="-4365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04925" indent="-3952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3863" indent="-3873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3913" indent="-398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11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83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655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27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s-MX" altLang="en-US" sz="3000">
                <a:latin typeface="Verdana" pitchFamily="34" charset="0"/>
              </a:rPr>
              <a:t> </a:t>
            </a:r>
            <a:r>
              <a:rPr lang="es-MX" altLang="en-US" sz="3000">
                <a:solidFill>
                  <a:srgbClr val="0033CC"/>
                </a:solidFill>
                <a:latin typeface="Verdana" pitchFamily="34" charset="0"/>
              </a:rPr>
              <a:t>el hijo</a:t>
            </a:r>
            <a:endParaRPr lang="en-US" altLang="en-US" sz="3000">
              <a:latin typeface="Verdana" pitchFamily="34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4008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200400" y="36115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Los hijos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276600" y="46021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352800" y="5592763"/>
            <a:ext cx="1981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124200" y="20574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parents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971800" y="41148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parents kids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71800" y="5100638"/>
            <a:ext cx="2819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brother/sister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2895600" y="6096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siblings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21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familia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mtClean="0">
                <a:solidFill>
                  <a:srgbClr val="FF0000"/>
                </a:solidFill>
              </a:rPr>
              <a:t>Smith-Pinkett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Otros parientes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 abuelo</a:t>
            </a:r>
          </a:p>
          <a:p>
            <a:pPr eaLnBrk="1" hangingPunct="1"/>
            <a:r>
              <a:rPr lang="en-US" altLang="en-US" smtClean="0"/>
              <a:t>La abuela</a:t>
            </a:r>
          </a:p>
          <a:p>
            <a:pPr eaLnBrk="1" hangingPunct="1"/>
            <a:r>
              <a:rPr lang="en-US" altLang="en-US" smtClean="0"/>
              <a:t>El tio</a:t>
            </a:r>
          </a:p>
          <a:p>
            <a:pPr eaLnBrk="1" hangingPunct="1"/>
            <a:r>
              <a:rPr lang="en-US" altLang="en-US" smtClean="0"/>
              <a:t>La tia</a:t>
            </a:r>
          </a:p>
          <a:p>
            <a:pPr eaLnBrk="1" hangingPunct="1"/>
            <a:r>
              <a:rPr lang="en-US" altLang="en-US" smtClean="0"/>
              <a:t>El primo</a:t>
            </a:r>
          </a:p>
          <a:p>
            <a:pPr eaLnBrk="1" hangingPunct="1"/>
            <a:r>
              <a:rPr lang="en-US" altLang="en-US" smtClean="0"/>
              <a:t>La prima</a:t>
            </a:r>
          </a:p>
          <a:p>
            <a:pPr eaLnBrk="1" hangingPunct="1"/>
            <a:r>
              <a:rPr lang="en-US" altLang="en-US" smtClean="0"/>
              <a:t>Los gemelos</a:t>
            </a:r>
          </a:p>
          <a:p>
            <a:pPr eaLnBrk="1" hangingPunct="1"/>
            <a:r>
              <a:rPr lang="en-US" altLang="en-US" smtClean="0"/>
              <a:t>El nieto</a:t>
            </a:r>
          </a:p>
          <a:p>
            <a:pPr eaLnBrk="1" hangingPunct="1"/>
            <a:r>
              <a:rPr lang="en-US" altLang="en-US" smtClean="0"/>
              <a:t>La nieta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2743200" y="16002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grandfather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667000" y="2209800"/>
            <a:ext cx="26670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grandmother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81600" y="18288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abuelos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400800" y="2286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grandparents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81200" y="2773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uncle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2133600" y="33528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aunt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048000" y="30019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tios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5105400" y="3048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uncles &amp; aunts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2514600" y="3916363"/>
            <a:ext cx="2438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male cousin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590800" y="4525963"/>
            <a:ext cx="3200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female cousin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181600" y="42211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primos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543800" y="4338638"/>
            <a:ext cx="1676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cousins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3276600" y="5105400"/>
            <a:ext cx="16002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twins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2362200" y="5638800"/>
            <a:ext cx="3200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male grandchild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438400" y="6248400"/>
            <a:ext cx="35052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female grandchild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5334000" y="582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nietos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7467600" y="5867400"/>
            <a:ext cx="1676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grandkids</a:t>
            </a:r>
            <a:endParaRPr lang="en-US" altLang="en-US" sz="2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5474</TotalTime>
  <Words>141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 Clase 701 La fecha es el 10 de octubre del 2017</vt:lpstr>
      <vt:lpstr>Practica</vt:lpstr>
      <vt:lpstr>Repaso de vocabulario</vt:lpstr>
      <vt:lpstr>La familia Smith-Pinkett</vt:lpstr>
      <vt:lpstr>Otros parientes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26</cp:revision>
  <cp:lastPrinted>2016-10-07T15:26:16Z</cp:lastPrinted>
  <dcterms:created xsi:type="dcterms:W3CDTF">2011-02-10T18:03:02Z</dcterms:created>
  <dcterms:modified xsi:type="dcterms:W3CDTF">2017-10-10T14:26:57Z</dcterms:modified>
</cp:coreProperties>
</file>